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1" r:id="rId7"/>
    <p:sldId id="274" r:id="rId8"/>
    <p:sldId id="273" r:id="rId9"/>
    <p:sldId id="268" r:id="rId10"/>
    <p:sldId id="275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7C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66130E-B810-4840-843D-51FBA779747E}" v="2" dt="2020-10-19T10:52:51.947"/>
    <p1510:client id="{F0482609-2284-4659-9752-6D5188C310CD}" v="513" dt="2020-10-19T09:09:17.8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282" y="5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 He Martin" userId="def17c34-5828-49b1-b66e-a046ef877f0d" providerId="ADAL" clId="{F0482609-2284-4659-9752-6D5188C310CD}"/>
    <pc:docChg chg="undo custSel mod addSld delSld modSld sldOrd">
      <pc:chgData name="Z He Martin" userId="def17c34-5828-49b1-b66e-a046ef877f0d" providerId="ADAL" clId="{F0482609-2284-4659-9752-6D5188C310CD}" dt="2020-10-19T09:14:11.458" v="2052" actId="26606"/>
      <pc:docMkLst>
        <pc:docMk/>
      </pc:docMkLst>
      <pc:sldChg chg="addSp delSp modSp new mod setBg">
        <pc:chgData name="Z He Martin" userId="def17c34-5828-49b1-b66e-a046ef877f0d" providerId="ADAL" clId="{F0482609-2284-4659-9752-6D5188C310CD}" dt="2020-10-19T08:29:05.530" v="265" actId="1076"/>
        <pc:sldMkLst>
          <pc:docMk/>
          <pc:sldMk cId="559892458" sldId="256"/>
        </pc:sldMkLst>
        <pc:spChg chg="mod">
          <ac:chgData name="Z He Martin" userId="def17c34-5828-49b1-b66e-a046ef877f0d" providerId="ADAL" clId="{F0482609-2284-4659-9752-6D5188C310CD}" dt="2020-10-19T08:28:53.206" v="262" actId="14100"/>
          <ac:spMkLst>
            <pc:docMk/>
            <pc:sldMk cId="559892458" sldId="256"/>
            <ac:spMk id="2" creationId="{10CECE30-A9A9-4286-B042-0325E37363C5}"/>
          </ac:spMkLst>
        </pc:spChg>
        <pc:spChg chg="mod">
          <ac:chgData name="Z He Martin" userId="def17c34-5828-49b1-b66e-a046ef877f0d" providerId="ADAL" clId="{F0482609-2284-4659-9752-6D5188C310CD}" dt="2020-10-19T08:29:05.530" v="265" actId="1076"/>
          <ac:spMkLst>
            <pc:docMk/>
            <pc:sldMk cId="559892458" sldId="256"/>
            <ac:spMk id="3" creationId="{09C1922F-8917-4CFE-B03D-F3DAC227BD2E}"/>
          </ac:spMkLst>
        </pc:spChg>
        <pc:spChg chg="add del">
          <ac:chgData name="Z He Martin" userId="def17c34-5828-49b1-b66e-a046ef877f0d" providerId="ADAL" clId="{F0482609-2284-4659-9752-6D5188C310CD}" dt="2020-10-19T08:15:46.248" v="138"/>
          <ac:spMkLst>
            <pc:docMk/>
            <pc:sldMk cId="559892458" sldId="256"/>
            <ac:spMk id="4" creationId="{A9CD6798-4B39-4DCC-9C56-56D7EC53C091}"/>
          </ac:spMkLst>
        </pc:spChg>
        <pc:spChg chg="add del">
          <ac:chgData name="Z He Martin" userId="def17c34-5828-49b1-b66e-a046ef877f0d" providerId="ADAL" clId="{F0482609-2284-4659-9752-6D5188C310CD}" dt="2020-10-19T08:15:48.892" v="140" actId="478"/>
          <ac:spMkLst>
            <pc:docMk/>
            <pc:sldMk cId="559892458" sldId="256"/>
            <ac:spMk id="5" creationId="{B134B1D2-B3DD-487B-8C4A-7985C3317E2C}"/>
          </ac:spMkLst>
        </pc:spChg>
        <pc:spChg chg="add del">
          <ac:chgData name="Z He Martin" userId="def17c34-5828-49b1-b66e-a046ef877f0d" providerId="ADAL" clId="{F0482609-2284-4659-9752-6D5188C310CD}" dt="2020-10-19T08:15:56.624" v="142"/>
          <ac:spMkLst>
            <pc:docMk/>
            <pc:sldMk cId="559892458" sldId="256"/>
            <ac:spMk id="6" creationId="{A9E621AE-0052-4936-AA8B-9CF55124EAAD}"/>
          </ac:spMkLst>
        </pc:spChg>
        <pc:spChg chg="add mod">
          <ac:chgData name="Z He Martin" userId="def17c34-5828-49b1-b66e-a046ef877f0d" providerId="ADAL" clId="{F0482609-2284-4659-9752-6D5188C310CD}" dt="2020-10-19T08:27:21.711" v="218" actId="1076"/>
          <ac:spMkLst>
            <pc:docMk/>
            <pc:sldMk cId="559892458" sldId="256"/>
            <ac:spMk id="9" creationId="{48847B01-4904-4AB5-B79E-CFDC44AADCD6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77" creationId="{55666830-9A19-4E01-8505-D6C7F9AC5665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79" creationId="{AE9FC877-7FB6-4D22-9988-35420644E202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1" creationId="{E41809D1-F12E-46BB-B804-5F209D325E8B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3" creationId="{AF2F604E-43BE-4DC3-B983-E071523364F8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5" creationId="{08C9B587-E65E-4B52-B37C-ABEBB6E87928}"/>
          </ac:spMkLst>
        </pc:spChg>
        <pc:picChg chg="add del mod ord">
          <ac:chgData name="Z He Martin" userId="def17c34-5828-49b1-b66e-a046ef877f0d" providerId="ADAL" clId="{F0482609-2284-4659-9752-6D5188C310CD}" dt="2020-10-19T08:19:26.219" v="163" actId="478"/>
          <ac:picMkLst>
            <pc:docMk/>
            <pc:sldMk cId="559892458" sldId="256"/>
            <ac:picMk id="8" creationId="{93CA1F02-5408-4F1B-977C-09CB1A5F7314}"/>
          </ac:picMkLst>
        </pc:picChg>
        <pc:picChg chg="add mod">
          <ac:chgData name="Z He Martin" userId="def17c34-5828-49b1-b66e-a046ef877f0d" providerId="ADAL" clId="{F0482609-2284-4659-9752-6D5188C310CD}" dt="2020-10-19T08:23:46.520" v="166" actId="26606"/>
          <ac:picMkLst>
            <pc:docMk/>
            <pc:sldMk cId="559892458" sldId="256"/>
            <ac:picMk id="1032" creationId="{3CC0F2AC-823E-4FB9-9756-8E0A22D4C82E}"/>
          </ac:picMkLst>
        </pc:picChg>
      </pc:sldChg>
      <pc:sldChg chg="addSp delSp modSp new mod">
        <pc:chgData name="Z He Martin" userId="def17c34-5828-49b1-b66e-a046ef877f0d" providerId="ADAL" clId="{F0482609-2284-4659-9752-6D5188C310CD}" dt="2020-10-19T09:12:36.234" v="2044" actId="1076"/>
        <pc:sldMkLst>
          <pc:docMk/>
          <pc:sldMk cId="204086400" sldId="257"/>
        </pc:sldMkLst>
        <pc:spChg chg="mod">
          <ac:chgData name="Z He Martin" userId="def17c34-5828-49b1-b66e-a046ef877f0d" providerId="ADAL" clId="{F0482609-2284-4659-9752-6D5188C310CD}" dt="2020-10-19T09:11:33.891" v="2036" actId="1076"/>
          <ac:spMkLst>
            <pc:docMk/>
            <pc:sldMk cId="204086400" sldId="257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9:11:02.189" v="2030" actId="1076"/>
          <ac:spMkLst>
            <pc:docMk/>
            <pc:sldMk cId="204086400" sldId="257"/>
            <ac:spMk id="3" creationId="{28F15E58-5DAB-4916-ACA5-D7B4D779372E}"/>
          </ac:spMkLst>
        </pc:spChg>
        <pc:spChg chg="add del mod">
          <ac:chgData name="Z He Martin" userId="def17c34-5828-49b1-b66e-a046ef877f0d" providerId="ADAL" clId="{F0482609-2284-4659-9752-6D5188C310CD}" dt="2020-10-19T09:10:04.927" v="2020" actId="478"/>
          <ac:spMkLst>
            <pc:docMk/>
            <pc:sldMk cId="204086400" sldId="257"/>
            <ac:spMk id="5" creationId="{CDE085FF-0663-4984-A1C7-C14072A5345D}"/>
          </ac:spMkLst>
        </pc:spChg>
        <pc:spChg chg="add mod ord">
          <ac:chgData name="Z He Martin" userId="def17c34-5828-49b1-b66e-a046ef877f0d" providerId="ADAL" clId="{F0482609-2284-4659-9752-6D5188C310CD}" dt="2020-10-19T09:11:58.731" v="2041" actId="14100"/>
          <ac:spMkLst>
            <pc:docMk/>
            <pc:sldMk cId="204086400" sldId="257"/>
            <ac:spMk id="8" creationId="{89C78887-7FF9-426E-8C64-0E4259EA8950}"/>
          </ac:spMkLst>
        </pc:spChg>
        <pc:picChg chg="add mod ord">
          <ac:chgData name="Z He Martin" userId="def17c34-5828-49b1-b66e-a046ef877f0d" providerId="ADAL" clId="{F0482609-2284-4659-9752-6D5188C310CD}" dt="2020-10-19T09:12:36.234" v="2044" actId="1076"/>
          <ac:picMkLst>
            <pc:docMk/>
            <pc:sldMk cId="204086400" sldId="257"/>
            <ac:picMk id="7" creationId="{C3AD2635-D394-4548-B1A8-6180013061A5}"/>
          </ac:picMkLst>
        </pc:picChg>
      </pc:sldChg>
      <pc:sldChg chg="addSp delSp modSp new mod setBg modClrScheme setClrOvrMap chgLayout">
        <pc:chgData name="Z He Martin" userId="def17c34-5828-49b1-b66e-a046ef877f0d" providerId="ADAL" clId="{F0482609-2284-4659-9752-6D5188C310CD}" dt="2020-10-19T09:14:11.458" v="2052" actId="26606"/>
        <pc:sldMkLst>
          <pc:docMk/>
          <pc:sldMk cId="897096952" sldId="258"/>
        </pc:sldMkLst>
        <pc:spChg chg="del mod ord">
          <ac:chgData name="Z He Martin" userId="def17c34-5828-49b1-b66e-a046ef877f0d" providerId="ADAL" clId="{F0482609-2284-4659-9752-6D5188C310CD}" dt="2020-10-19T08:07:00.555" v="98" actId="700"/>
          <ac:spMkLst>
            <pc:docMk/>
            <pc:sldMk cId="897096952" sldId="258"/>
            <ac:spMk id="2" creationId="{8D1ECE40-CD11-43DC-9F99-0276AA181A6E}"/>
          </ac:spMkLst>
        </pc:spChg>
        <pc:spChg chg="del">
          <ac:chgData name="Z He Martin" userId="def17c34-5828-49b1-b66e-a046ef877f0d" providerId="ADAL" clId="{F0482609-2284-4659-9752-6D5188C310CD}" dt="2020-10-19T08:07:00.555" v="98" actId="700"/>
          <ac:spMkLst>
            <pc:docMk/>
            <pc:sldMk cId="897096952" sldId="258"/>
            <ac:spMk id="3" creationId="{E4C228A6-B094-4833-893F-C8256283936F}"/>
          </ac:spMkLst>
        </pc:spChg>
        <pc:spChg chg="add mod or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" creationId="{90D7A8DB-854D-464B-956B-F07301B12B54}"/>
          </ac:spMkLst>
        </pc:spChg>
        <pc:spChg chg="add del">
          <ac:chgData name="Z He Martin" userId="def17c34-5828-49b1-b66e-a046ef877f0d" providerId="ADAL" clId="{F0482609-2284-4659-9752-6D5188C310CD}" dt="2020-10-19T09:13:45.357" v="2051" actId="26606"/>
          <ac:spMkLst>
            <pc:docMk/>
            <pc:sldMk cId="897096952" sldId="258"/>
            <ac:spMk id="11" creationId="{71B2258F-86CA-4D4D-8270-BC05FCDEBFB3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16" creationId="{0AB225BA-7412-4605-8E8D-5AED2BF56A11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18" creationId="{604BB9CD-970D-4FE5-B4E3-D651735BF4FE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20" creationId="{5E0D6276-8D53-4DDA-A15A-90E0831F6D61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22" creationId="{00C150C7-96FB-4EB9-BDF9-212535A6089F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4" creationId="{0671A8AE-40A1-4631-A6B8-581AFF065482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5" creationId="{AB58EF07-17C2-48CF-ABB0-EEF1F17CB8F0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6" creationId="{AF2F604E-43BE-4DC3-B983-E071523364F8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7" creationId="{08C9B587-E65E-4B52-B37C-ABEBB6E87928}"/>
          </ac:spMkLst>
        </pc:spChg>
        <pc:spChg chg="add del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29" creationId="{22A397E7-BF60-45B2-84C7-B074B76C37A7}"/>
          </ac:spMkLst>
        </pc:spChg>
        <pc:spChg chg="add del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0" creationId="{890DEF05-784E-4B61-89E4-04C4ECF4E5A0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6" creationId="{0671A8AE-40A1-4631-A6B8-581AFF065482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8" creationId="{AB58EF07-17C2-48CF-ABB0-EEF1F17CB8F0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0" creationId="{AF2F604E-43BE-4DC3-B983-E071523364F8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2" creationId="{08C9B587-E65E-4B52-B37C-ABEBB6E87928}"/>
          </ac:spMkLst>
        </pc:spChg>
        <pc:picChg chg="add mod">
          <ac:chgData name="Z He Martin" userId="def17c34-5828-49b1-b66e-a046ef877f0d" providerId="ADAL" clId="{F0482609-2284-4659-9752-6D5188C310CD}" dt="2020-10-19T09:14:11.458" v="2052" actId="26606"/>
          <ac:picMkLst>
            <pc:docMk/>
            <pc:sldMk cId="897096952" sldId="258"/>
            <ac:picMk id="6" creationId="{BF984090-D63A-47F3-ADAD-F035B7DFD201}"/>
          </ac:picMkLst>
        </pc:picChg>
        <pc:cxnChg chg="add del">
          <ac:chgData name="Z He Martin" userId="def17c34-5828-49b1-b66e-a046ef877f0d" providerId="ADAL" clId="{F0482609-2284-4659-9752-6D5188C310CD}" dt="2020-10-19T09:14:11.458" v="2052" actId="26606"/>
          <ac:cxnSpMkLst>
            <pc:docMk/>
            <pc:sldMk cId="897096952" sldId="258"/>
            <ac:cxnSpMk id="31" creationId="{C41BAEC7-F7B0-4224-8B18-8F74B7D87F0B}"/>
          </ac:cxnSpMkLst>
        </pc:cxnChg>
      </pc:sldChg>
      <pc:sldChg chg="modSp new del mod">
        <pc:chgData name="Z He Martin" userId="def17c34-5828-49b1-b66e-a046ef877f0d" providerId="ADAL" clId="{F0482609-2284-4659-9752-6D5188C310CD}" dt="2020-10-19T08:48:42.157" v="1764" actId="47"/>
        <pc:sldMkLst>
          <pc:docMk/>
          <pc:sldMk cId="3528373037" sldId="259"/>
        </pc:sldMkLst>
        <pc:spChg chg="mod">
          <ac:chgData name="Z He Martin" userId="def17c34-5828-49b1-b66e-a046ef877f0d" providerId="ADAL" clId="{F0482609-2284-4659-9752-6D5188C310CD}" dt="2020-10-19T08:48:28.174" v="1740"/>
          <ac:spMkLst>
            <pc:docMk/>
            <pc:sldMk cId="3528373037" sldId="259"/>
            <ac:spMk id="2" creationId="{97DD40C8-0B63-45FB-95C4-FF2FD1297F39}"/>
          </ac:spMkLst>
        </pc:spChg>
        <pc:spChg chg="mod">
          <ac:chgData name="Z He Martin" userId="def17c34-5828-49b1-b66e-a046ef877f0d" providerId="ADAL" clId="{F0482609-2284-4659-9752-6D5188C310CD}" dt="2020-10-19T08:48:36.295" v="1760" actId="20577"/>
          <ac:spMkLst>
            <pc:docMk/>
            <pc:sldMk cId="3528373037" sldId="259"/>
            <ac:spMk id="3" creationId="{C0805840-8E2F-4D7C-BB33-4EE3149E837F}"/>
          </ac:spMkLst>
        </pc:spChg>
      </pc:sldChg>
      <pc:sldChg chg="addSp delSp modSp add mod">
        <pc:chgData name="Z He Martin" userId="def17c34-5828-49b1-b66e-a046ef877f0d" providerId="ADAL" clId="{F0482609-2284-4659-9752-6D5188C310CD}" dt="2020-10-19T09:09:35.493" v="2013" actId="21"/>
        <pc:sldMkLst>
          <pc:docMk/>
          <pc:sldMk cId="1007096224" sldId="260"/>
        </pc:sldMkLst>
        <pc:spChg chg="mod">
          <ac:chgData name="Z He Martin" userId="def17c34-5828-49b1-b66e-a046ef877f0d" providerId="ADAL" clId="{F0482609-2284-4659-9752-6D5188C310CD}" dt="2020-10-19T08:51:13.893" v="1793" actId="20577"/>
          <ac:spMkLst>
            <pc:docMk/>
            <pc:sldMk cId="1007096224" sldId="260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8:51:08.909" v="1792" actId="20577"/>
          <ac:spMkLst>
            <pc:docMk/>
            <pc:sldMk cId="1007096224" sldId="260"/>
            <ac:spMk id="3" creationId="{28F15E58-5DAB-4916-ACA5-D7B4D779372E}"/>
          </ac:spMkLst>
        </pc:spChg>
        <pc:spChg chg="add">
          <ac:chgData name="Z He Martin" userId="def17c34-5828-49b1-b66e-a046ef877f0d" providerId="ADAL" clId="{F0482609-2284-4659-9752-6D5188C310CD}" dt="2020-10-19T09:04:55.028" v="1963" actId="22"/>
          <ac:spMkLst>
            <pc:docMk/>
            <pc:sldMk cId="1007096224" sldId="260"/>
            <ac:spMk id="5" creationId="{59F50141-1CAB-4877-9282-04D9401D4A1B}"/>
          </ac:spMkLst>
        </pc:spChg>
        <pc:picChg chg="add del mod ord modCrop">
          <ac:chgData name="Z He Martin" userId="def17c34-5828-49b1-b66e-a046ef877f0d" providerId="ADAL" clId="{F0482609-2284-4659-9752-6D5188C310CD}" dt="2020-10-19T09:09:35.493" v="2013" actId="21"/>
          <ac:picMkLst>
            <pc:docMk/>
            <pc:sldMk cId="1007096224" sldId="260"/>
            <ac:picMk id="7" creationId="{A4A6B3E3-963A-47F3-B121-6FBC71C5A36D}"/>
          </ac:picMkLst>
        </pc:picChg>
      </pc:sldChg>
      <pc:sldChg chg="addSp delSp modSp add mod ord setBg modShow">
        <pc:chgData name="Z He Martin" userId="def17c34-5828-49b1-b66e-a046ef877f0d" providerId="ADAL" clId="{F0482609-2284-4659-9752-6D5188C310CD}" dt="2020-10-19T09:04:03.584" v="1919" actId="729"/>
        <pc:sldMkLst>
          <pc:docMk/>
          <pc:sldMk cId="1030370816" sldId="261"/>
        </pc:sldMkLst>
        <pc:spChg chg="mod ord">
          <ac:chgData name="Z He Martin" userId="def17c34-5828-49b1-b66e-a046ef877f0d" providerId="ADAL" clId="{F0482609-2284-4659-9752-6D5188C310CD}" dt="2020-10-19T09:03:10.041" v="1891" actId="1076"/>
          <ac:spMkLst>
            <pc:docMk/>
            <pc:sldMk cId="1030370816" sldId="261"/>
            <ac:spMk id="2" creationId="{628F0713-FDE2-4323-BB9F-1C1E5FB31241}"/>
          </ac:spMkLst>
        </pc:spChg>
        <pc:spChg chg="mod ord">
          <ac:chgData name="Z He Martin" userId="def17c34-5828-49b1-b66e-a046ef877f0d" providerId="ADAL" clId="{F0482609-2284-4659-9752-6D5188C310CD}" dt="2020-10-19T09:02:04.661" v="1884" actId="1076"/>
          <ac:spMkLst>
            <pc:docMk/>
            <pc:sldMk cId="1030370816" sldId="261"/>
            <ac:spMk id="3" creationId="{28F15E58-5DAB-4916-ACA5-D7B4D779372E}"/>
          </ac:spMkLst>
        </pc:spChg>
        <pc:spChg chg="add del">
          <ac:chgData name="Z He Martin" userId="def17c34-5828-49b1-b66e-a046ef877f0d" providerId="ADAL" clId="{F0482609-2284-4659-9752-6D5188C310CD}" dt="2020-10-19T08:52:32.088" v="1795" actId="478"/>
          <ac:spMkLst>
            <pc:docMk/>
            <pc:sldMk cId="1030370816" sldId="261"/>
            <ac:spMk id="4" creationId="{4E6A198E-934C-4B08-BD66-37AD30F5332C}"/>
          </ac:spMkLst>
        </pc:spChg>
        <pc:spChg chg="add del">
          <ac:chgData name="Z He Martin" userId="def17c34-5828-49b1-b66e-a046ef877f0d" providerId="ADAL" clId="{F0482609-2284-4659-9752-6D5188C310CD}" dt="2020-10-19T08:52:40.112" v="1797" actId="22"/>
          <ac:spMkLst>
            <pc:docMk/>
            <pc:sldMk cId="1030370816" sldId="261"/>
            <ac:spMk id="6" creationId="{EEE152CC-E842-462F-8AF2-67A8141075B5}"/>
          </ac:spMkLst>
        </pc:spChg>
        <pc:spChg chg="add mod">
          <ac:chgData name="Z He Martin" userId="def17c34-5828-49b1-b66e-a046ef877f0d" providerId="ADAL" clId="{F0482609-2284-4659-9752-6D5188C310CD}" dt="2020-10-19T09:02:55.954" v="1889" actId="1076"/>
          <ac:spMkLst>
            <pc:docMk/>
            <pc:sldMk cId="1030370816" sldId="261"/>
            <ac:spMk id="9" creationId="{B2283F6B-A299-49D1-A5E0-452AD9EC2927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13" creationId="{D1A4588A-55D5-49B8-BE41-54ACDCFF2C17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15" creationId="{F97E7EA2-EDCD-47E9-81BC-415C606D1B58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0" creationId="{4E2ED6F9-63C3-4A8D-9BB4-1EA62533B672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2" creationId="{6D72081E-AD41-4FBB-B02B-698A68DBCA5E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4" creationId="{716248AD-805F-41BF-9B57-FC53E5B32F98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6" creationId="{1F82758F-B2B3-4F0A-BB90-4BFFEDD166D6}"/>
          </ac:spMkLst>
        </pc:spChg>
        <pc:picChg chg="add mod ord">
          <ac:chgData name="Z He Martin" userId="def17c34-5828-49b1-b66e-a046ef877f0d" providerId="ADAL" clId="{F0482609-2284-4659-9752-6D5188C310CD}" dt="2020-10-19T09:03:01.462" v="1890" actId="1076"/>
          <ac:picMkLst>
            <pc:docMk/>
            <pc:sldMk cId="1030370816" sldId="261"/>
            <ac:picMk id="8" creationId="{FE167988-B8ED-48EF-9871-CB04634442F0}"/>
          </ac:picMkLst>
        </pc:picChg>
      </pc:sldChg>
      <pc:sldChg chg="addSp modSp add mod">
        <pc:chgData name="Z He Martin" userId="def17c34-5828-49b1-b66e-a046ef877f0d" providerId="ADAL" clId="{F0482609-2284-4659-9752-6D5188C310CD}" dt="2020-10-19T09:04:57.194" v="1964" actId="22"/>
        <pc:sldMkLst>
          <pc:docMk/>
          <pc:sldMk cId="2507334840" sldId="262"/>
        </pc:sldMkLst>
        <pc:spChg chg="mod">
          <ac:chgData name="Z He Martin" userId="def17c34-5828-49b1-b66e-a046ef877f0d" providerId="ADAL" clId="{F0482609-2284-4659-9752-6D5188C310CD}" dt="2020-10-19T09:03:50.884" v="1916"/>
          <ac:spMkLst>
            <pc:docMk/>
            <pc:sldMk cId="2507334840" sldId="262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9:03:44.436" v="1894" actId="207"/>
          <ac:spMkLst>
            <pc:docMk/>
            <pc:sldMk cId="2507334840" sldId="262"/>
            <ac:spMk id="3" creationId="{28F15E58-5DAB-4916-ACA5-D7B4D779372E}"/>
          </ac:spMkLst>
        </pc:spChg>
        <pc:spChg chg="add">
          <ac:chgData name="Z He Martin" userId="def17c34-5828-49b1-b66e-a046ef877f0d" providerId="ADAL" clId="{F0482609-2284-4659-9752-6D5188C310CD}" dt="2020-10-19T09:04:57.194" v="1964" actId="22"/>
          <ac:spMkLst>
            <pc:docMk/>
            <pc:sldMk cId="2507334840" sldId="262"/>
            <ac:spMk id="5" creationId="{C745B00A-7092-438D-817D-43EA32959AD7}"/>
          </ac:spMkLst>
        </pc:spChg>
      </pc:sldChg>
    </pc:docChg>
  </pc:docChgLst>
  <pc:docChgLst>
    <pc:chgData name="Z He" userId="def17c34-5828-49b1-b66e-a046ef877f0d" providerId="ADAL" clId="{0666130E-B810-4840-843D-51FBA779747E}"/>
    <pc:docChg chg="undo custSel modSld">
      <pc:chgData name="Z He" userId="def17c34-5828-49b1-b66e-a046ef877f0d" providerId="ADAL" clId="{0666130E-B810-4840-843D-51FBA779747E}" dt="2020-10-19T10:52:51.945" v="3" actId="1076"/>
      <pc:docMkLst>
        <pc:docMk/>
      </pc:docMkLst>
      <pc:sldChg chg="modSp mod">
        <pc:chgData name="Z He" userId="def17c34-5828-49b1-b66e-a046ef877f0d" providerId="ADAL" clId="{0666130E-B810-4840-843D-51FBA779747E}" dt="2020-10-19T10:52:51.945" v="3" actId="1076"/>
        <pc:sldMkLst>
          <pc:docMk/>
          <pc:sldMk cId="559892458" sldId="256"/>
        </pc:sldMkLst>
        <pc:spChg chg="mod">
          <ac:chgData name="Z He" userId="def17c34-5828-49b1-b66e-a046ef877f0d" providerId="ADAL" clId="{0666130E-B810-4840-843D-51FBA779747E}" dt="2020-10-19T10:52:18.206" v="1" actId="2711"/>
          <ac:spMkLst>
            <pc:docMk/>
            <pc:sldMk cId="559892458" sldId="256"/>
            <ac:spMk id="2" creationId="{10CECE30-A9A9-4286-B042-0325E37363C5}"/>
          </ac:spMkLst>
        </pc:spChg>
        <pc:picChg chg="mod">
          <ac:chgData name="Z He" userId="def17c34-5828-49b1-b66e-a046ef877f0d" providerId="ADAL" clId="{0666130E-B810-4840-843D-51FBA779747E}" dt="2020-10-19T10:52:51.945" v="3" actId="1076"/>
          <ac:picMkLst>
            <pc:docMk/>
            <pc:sldMk cId="559892458" sldId="256"/>
            <ac:picMk id="1032" creationId="{3CC0F2AC-823E-4FB9-9756-8E0A22D4C82E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1B0BA-0C42-4226-8819-ABD03B6E5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1CC-F239-4C51-ABC5-D369BB37C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B137D-F458-4374-B2F6-67E215102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EF7FC-8163-4FFE-ABB9-2182D0818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BA355-5895-4743-8856-7D4410BF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6015A-E489-4827-A55E-668DB1D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53261-29E0-44FE-8DDD-01388247F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FF63F-2DB1-44EF-96BF-F4FC62496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45BB0-BE70-446A-B48E-F3DE4895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FFB8A-4345-4147-ACA0-5ED53A6A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7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50D4F-7708-4F53-AEF2-9DFF944A1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5D35C-88CA-49C9-AE22-1A417A60B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F0ADD-9F69-4EC7-A6E9-E611631A6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EC48F-E3EB-4B30-8D6D-6504EE1A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8E888-241A-4319-9F46-724490B3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5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221D-4FCD-4A7B-86B3-9981612BD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B0A45-6356-43F0-97C7-D0BB92041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C1465-A5F5-4C0D-A457-5AD3FEEE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5CD0F-9B9A-4F6E-B3CE-6B0A208CC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965DB-D3F4-46AD-9628-FAE34DC4B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2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D818-9D64-4675-8E74-887EAFAC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302D4-EF9D-4F68-9192-FCAEDEB5E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7B3F-930F-4AFF-9E04-7D30C3514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13847-DA53-4E61-A5E1-2282F61FA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33603-AB46-4E35-8D3D-8A3F5427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50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40C71-50C5-4ADC-BC33-989BC4610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34E2-4FFB-4DD1-9470-E490E2693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3E822-0281-4DC8-92B9-9FEB81539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159D0-4C74-4B09-9ABD-6E425142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B2037-CB21-4256-82B6-6230C55C3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8B3A9-7617-4EB6-AE30-EBAA32B1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0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997EB-92DE-4613-8841-BF8E16A9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109C2-00FD-412B-AFB5-05971B979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B9FFB-0A98-4DB3-9DDD-C7118DAEC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1FA304-9F8D-473D-82FD-C89C12880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FEEA1A-F09D-4FB5-82CC-E367171AE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44BA2-239F-4FD8-A32F-65E7D427C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2AE29-6D5C-4902-9C77-ADDA4EC56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0F00A-3BC8-4ACA-8334-3DF3D637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0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837A1-BFA2-4B47-9A81-D733B569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3EAED-0F64-4769-9143-813A376AD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EFF75B-BF67-4043-9E67-CDFFD9BD3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837EEE-1730-436C-BEBA-71AF487E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8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0A3716-570A-4867-A9BD-697EF02A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210A8-4C2F-4F66-9403-674E7AAD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8BDC03-16EC-4CCD-9463-4F407B36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15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70FBB-CE34-4FA7-A2B5-3B949E01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65FF-C994-404A-87AE-85143FF43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ACC76-C942-4604-B21F-C73588345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E72F8-3D5D-4F6C-A969-74907DEB0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B14AF-6D70-4BF9-98D2-D65BDD844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4972E-8C6A-4800-9752-8DC99CF0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0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3A8C1-D9E1-46BE-A918-4991DB2A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40C68F-9230-4764-982E-D693ABF3BB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22A4E-D67D-4273-AC1C-BD8057665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9EA33-2FAB-4414-BC60-84A77FE7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36364-DA50-46BC-8399-4D479D291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F770A-F7AD-48C2-9D36-C9436C8B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25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B2E03-8FF3-4EBC-A8FA-942A14C2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1849C-C8FB-4797-83D0-3A4A978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14373-D67D-48DD-A5E4-63B87AA51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5AB81-D279-46D6-9723-6C5DFF54B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8BC6D-C521-4188-B7A9-9BDCA49C4A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0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assbydreg.github.io/AnimeKnowledgeGraph" TargetMode="External"/><Relationship Id="rId2" Type="http://schemas.openxmlformats.org/officeDocument/2006/relationships/hyperlink" Target="http://api.apassbydreg.work/anime-qa?question=%7bquestion%7d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PassbyDreg/AnimeKnowledgeGraph" TargetMode="External"/><Relationship Id="rId4" Type="http://schemas.openxmlformats.org/officeDocument/2006/relationships/hyperlink" Target="http://apassbydreg.work/wordpress/personal-works/websites/AnimeKnowledgeGraph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github.com/czy0729/Bangumi-Mono" TargetMode="External"/><Relationship Id="rId4" Type="http://schemas.openxmlformats.org/officeDocument/2006/relationships/hyperlink" Target="https://github.com/czy0729/Bangumi-Subjec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czy0729/Bangumi-Mono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zy0729/Bangumi-Subject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Image">
            <a:extLst>
              <a:ext uri="{FF2B5EF4-FFF2-40B4-BE49-F238E27FC236}">
                <a16:creationId xmlns:a16="http://schemas.microsoft.com/office/drawing/2014/main" id="{3CC0F2AC-823E-4FB9-9756-8E0A22D4C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9" b="-12"/>
          <a:stretch/>
        </p:blipFill>
        <p:spPr bwMode="auto">
          <a:xfrm>
            <a:off x="411520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EEABB-C639-47BD-9DD1-9D9AB596F644}"/>
              </a:ext>
            </a:extLst>
          </p:cNvPr>
          <p:cNvSpPr/>
          <p:nvPr/>
        </p:nvSpPr>
        <p:spPr>
          <a:xfrm>
            <a:off x="-10764012" y="-4564075"/>
            <a:ext cx="15712899" cy="1571289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ECE30-A9A9-4286-B042-0325E3736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481066" cy="3272022"/>
          </a:xfrm>
        </p:spPr>
        <p:txBody>
          <a:bodyPr anchor="b">
            <a:norm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36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动画知识图谱</a:t>
            </a:r>
            <a:br>
              <a:rPr lang="en-US" altLang="zh-CN" sz="3000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Anime Knowledge Graph</a:t>
            </a:r>
            <a:endParaRPr lang="en-US" sz="3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C1922F-8917-4CFE-B03D-F3DAC227B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744760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 dirty="0">
                <a:latin typeface="华文中宋" panose="02010600040101010101" pitchFamily="2" charset="-122"/>
                <a:ea typeface="华文中宋" panose="02010600040101010101" pitchFamily="2" charset="-122"/>
              </a:rPr>
              <a:t>贺梓淇  曾博涵  王文辉</a:t>
            </a:r>
            <a:endParaRPr lang="en-US" sz="1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47B01-4904-4AB5-B79E-CFDC44AADCD6}"/>
              </a:ext>
            </a:extLst>
          </p:cNvPr>
          <p:cNvSpPr txBox="1"/>
          <p:nvPr/>
        </p:nvSpPr>
        <p:spPr>
          <a:xfrm>
            <a:off x="10494026" y="0"/>
            <a:ext cx="1815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Illustrator: loundraw</a:t>
            </a:r>
          </a:p>
        </p:txBody>
      </p:sp>
    </p:spTree>
    <p:extLst>
      <p:ext uri="{BB962C8B-B14F-4D97-AF65-F5344CB8AC3E}">
        <p14:creationId xmlns:p14="http://schemas.microsoft.com/office/powerpoint/2010/main" val="559892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82614DF-CD6F-4A7C-BC27-9BE50B881DE6}"/>
              </a:ext>
            </a:extLst>
          </p:cNvPr>
          <p:cNvSpPr/>
          <p:nvPr/>
        </p:nvSpPr>
        <p:spPr>
          <a:xfrm>
            <a:off x="4124291" y="1553883"/>
            <a:ext cx="3943417" cy="20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591" y="1024037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Content</a:t>
            </a:r>
            <a:endParaRPr lang="en-US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52D6C-3CBA-43D9-B528-2BF272A77B6D}"/>
              </a:ext>
            </a:extLst>
          </p:cNvPr>
          <p:cNvSpPr txBox="1"/>
          <p:nvPr/>
        </p:nvSpPr>
        <p:spPr>
          <a:xfrm>
            <a:off x="1149522" y="2109867"/>
            <a:ext cx="9892937" cy="372409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D7D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http://api.apassbydreg.work/anime-qa?question={</a:t>
            </a:r>
            <a:r>
              <a:rPr lang="en-US" altLang="zh-CN" sz="2000" b="0" i="0" dirty="0">
                <a:solidFill>
                  <a:srgbClr val="ED7D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question}</a:t>
            </a:r>
            <a:endParaRPr lang="en-US" altLang="zh-CN" sz="2000" b="0" i="0" dirty="0">
              <a:solidFill>
                <a:srgbClr val="ED7D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Pages:</a:t>
            </a:r>
            <a:endParaRPr lang="en-US" sz="2400" b="1" i="0" dirty="0">
              <a:solidFill>
                <a:srgbClr val="ED7D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https://apassbydreg.github.io/AnimeKnowledgeGraph</a:t>
            </a:r>
            <a:endParaRPr lang="en-US" sz="2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u="none" strike="noStrike" dirty="0">
              <a:solidFill>
                <a:srgbClr val="ED7D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AliCloud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zh-CN" sz="2400" b="1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http://apassbydreg.work/wordpress/personal-works/websites/AnimeKnowledgeGraph</a:t>
            </a:r>
            <a:endParaRPr lang="en-US" sz="2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Code:</a:t>
            </a:r>
            <a:endParaRPr lang="en-US" sz="2400" b="1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https://github.com/APassbyDreg/AnimeKnowledgeGraph</a:t>
            </a:r>
            <a:endParaRPr lang="en-US" sz="2000" dirty="0">
              <a:solidFill>
                <a:srgbClr val="ED7D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059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 descr="Image">
            <a:extLst>
              <a:ext uri="{FF2B5EF4-FFF2-40B4-BE49-F238E27FC236}">
                <a16:creationId xmlns:a16="http://schemas.microsoft.com/office/drawing/2014/main" id="{BF984090-D63A-47F3-ADAD-F035B7DFD2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9" r="10928" b="137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D7A8DB-854D-464B-956B-F07301B12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361074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7096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Image">
            <a:extLst>
              <a:ext uri="{FF2B5EF4-FFF2-40B4-BE49-F238E27FC236}">
                <a16:creationId xmlns:a16="http://schemas.microsoft.com/office/drawing/2014/main" id="{34193C01-65EE-46C2-B2A7-FECD63551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9" b="-12"/>
          <a:stretch/>
        </p:blipFill>
        <p:spPr bwMode="auto">
          <a:xfrm>
            <a:off x="411520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17EAD9E-EAA9-4548-9867-657AA816787B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CBA76487-43A0-46F1-B382-3B58A5D58B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12E3443-7096-49D7-947F-E087E1DB389A}"/>
              </a:ext>
            </a:extLst>
          </p:cNvPr>
          <p:cNvSpPr/>
          <p:nvPr/>
        </p:nvSpPr>
        <p:spPr>
          <a:xfrm>
            <a:off x="1037166" y="1600199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数据采集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15E58-5DAB-4916-ACA5-D7B4D7793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166" y="2925763"/>
            <a:ext cx="10117667" cy="32921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通过综合比对各个来源的数据易用性、丰富程度与内容质量，我们最终选择了来自</a:t>
            </a:r>
            <a:r>
              <a:rPr lang="zh-CN" altLang="en-US" sz="24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400" b="1" dirty="0" err="1">
                <a:solidFill>
                  <a:srgbClr val="ED7D3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Bangumi</a:t>
            </a:r>
            <a:r>
              <a:rPr lang="en-US" altLang="zh-CN" sz="24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的番剧与制作人员信息作为数据源</a:t>
            </a:r>
            <a:endParaRPr lang="en-US" altLang="zh-CN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我们的数据主要来源于：</a:t>
            </a:r>
            <a:endParaRPr lang="en-US" altLang="zh-CN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番剧条目：</a:t>
            </a:r>
            <a:r>
              <a:rPr 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hlinkClick r:id="rId4"/>
              </a:rPr>
              <a:t>https://github.com/czy0729/Bangumi-Subject</a:t>
            </a:r>
            <a:endParaRPr lang="en-US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人物条目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：</a:t>
            </a:r>
            <a:r>
              <a:rPr 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hlinkClick r:id="rId5"/>
              </a:rPr>
              <a:t>https://github.com/czy0729/Bangumi-Mono</a:t>
            </a:r>
            <a:endParaRPr lang="en-US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BE71D97-314B-4870-8E5B-39B8CA73EFCA}"/>
              </a:ext>
            </a:extLst>
          </p:cNvPr>
          <p:cNvSpPr txBox="1">
            <a:spLocks/>
          </p:cNvSpPr>
          <p:nvPr/>
        </p:nvSpPr>
        <p:spPr>
          <a:xfrm>
            <a:off x="1219200" y="7866325"/>
            <a:ext cx="1033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实体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2" name="Content Placeholder 9" descr="Icon&#10;&#10;Description automatically generated">
            <a:extLst>
              <a:ext uri="{FF2B5EF4-FFF2-40B4-BE49-F238E27FC236}">
                <a16:creationId xmlns:a16="http://schemas.microsoft.com/office/drawing/2014/main" id="{4E3C7D41-F56F-4DBF-A857-8D35BC32EC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199" y="8935343"/>
            <a:ext cx="1773503" cy="1773503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FAAC03F-F33E-4A9F-8540-CB6D206BFD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64" y="9054834"/>
            <a:ext cx="1541871" cy="1541871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BE24031D-D652-4128-9DFC-6B577D9677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297" y="8887682"/>
            <a:ext cx="1868824" cy="18688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D4D6912-96BA-42FB-AD3C-0CD6AA7D83CB}"/>
              </a:ext>
            </a:extLst>
          </p:cNvPr>
          <p:cNvSpPr txBox="1"/>
          <p:nvPr/>
        </p:nvSpPr>
        <p:spPr>
          <a:xfrm>
            <a:off x="2140465" y="10756506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番剧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bangumi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1E6E36-22AA-453F-A7BF-EC947F34AE1C}"/>
              </a:ext>
            </a:extLst>
          </p:cNvPr>
          <p:cNvSpPr txBox="1"/>
          <p:nvPr/>
        </p:nvSpPr>
        <p:spPr>
          <a:xfrm>
            <a:off x="5422514" y="10756505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角色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character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D7DB27-8894-40DC-8D94-3DFEA53DDCF2}"/>
              </a:ext>
            </a:extLst>
          </p:cNvPr>
          <p:cNvSpPr txBox="1"/>
          <p:nvPr/>
        </p:nvSpPr>
        <p:spPr>
          <a:xfrm>
            <a:off x="8752221" y="10708846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打工人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staff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86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CC365D88-FD36-4141-B6A5-524AF3426C6E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2D756D20-545F-4F48-A875-2ECD15AC7F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1037166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知识图谱实体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0" name="Content Placeholder 9" descr="Icon&#10;&#10;Description automatically generated">
            <a:extLst>
              <a:ext uri="{FF2B5EF4-FFF2-40B4-BE49-F238E27FC236}">
                <a16:creationId xmlns:a16="http://schemas.microsoft.com/office/drawing/2014/main" id="{1DAB9010-15C6-448B-8C42-C18E3F2A5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199" y="2572808"/>
            <a:ext cx="1773503" cy="1773503"/>
          </a:xfr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0B7B851D-4369-45CD-AB13-9158606434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64" y="2692299"/>
            <a:ext cx="1541871" cy="1541871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2026853F-7336-4FB9-9773-47B2BF3810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297" y="2525147"/>
            <a:ext cx="1868824" cy="18688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BD5B853-A599-45EF-98E7-640109808D95}"/>
              </a:ext>
            </a:extLst>
          </p:cNvPr>
          <p:cNvSpPr txBox="1"/>
          <p:nvPr/>
        </p:nvSpPr>
        <p:spPr>
          <a:xfrm>
            <a:off x="2140465" y="4393971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番剧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bangumi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E6FED-7F12-46DD-A05A-03EEF6714E1E}"/>
              </a:ext>
            </a:extLst>
          </p:cNvPr>
          <p:cNvSpPr txBox="1"/>
          <p:nvPr/>
        </p:nvSpPr>
        <p:spPr>
          <a:xfrm>
            <a:off x="5422514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角色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character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5FBD53-33D1-4ECF-B733-6FAFD12D6641}"/>
              </a:ext>
            </a:extLst>
          </p:cNvPr>
          <p:cNvSpPr txBox="1"/>
          <p:nvPr/>
        </p:nvSpPr>
        <p:spPr>
          <a:xfrm>
            <a:off x="8752221" y="4346311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打工人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staff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72E2737-EB88-49DC-BA56-DF297E503DEE}"/>
              </a:ext>
            </a:extLst>
          </p:cNvPr>
          <p:cNvSpPr txBox="1">
            <a:spLocks/>
          </p:cNvSpPr>
          <p:nvPr/>
        </p:nvSpPr>
        <p:spPr>
          <a:xfrm>
            <a:off x="1219200" y="-6151225"/>
            <a:ext cx="1033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数据采集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93FD77B-43F8-4EA9-9443-67EEEC5C2AC2}"/>
              </a:ext>
            </a:extLst>
          </p:cNvPr>
          <p:cNvSpPr txBox="1">
            <a:spLocks/>
          </p:cNvSpPr>
          <p:nvPr/>
        </p:nvSpPr>
        <p:spPr>
          <a:xfrm>
            <a:off x="1037166" y="-5021914"/>
            <a:ext cx="10117667" cy="3292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通过综合比对各个来源的数据易用性、丰富程度与内容质量，我们最终选择了来自</a:t>
            </a:r>
            <a:r>
              <a:rPr lang="zh-CN" altLang="en-US" sz="24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400" b="1" dirty="0" err="1">
                <a:solidFill>
                  <a:srgbClr val="ED7D3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Bangumi</a:t>
            </a:r>
            <a:r>
              <a:rPr lang="en-US" altLang="zh-CN" sz="24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的番剧与制作人员信息作为数据源</a:t>
            </a:r>
            <a:endParaRPr lang="en-US" altLang="zh-CN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我们的数据主要来源于：</a:t>
            </a:r>
            <a:endParaRPr lang="en-US" altLang="zh-CN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番剧条目：</a:t>
            </a:r>
            <a:r>
              <a:rPr 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hlinkClick r:id="rId6"/>
              </a:rPr>
              <a:t>https://github.com/czy0729/Bangumi-Subject</a:t>
            </a:r>
            <a:endParaRPr lang="en-US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人物条目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：</a:t>
            </a:r>
            <a:r>
              <a:rPr 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hlinkClick r:id="rId7"/>
              </a:rPr>
              <a:t>https://github.com/czy0729/Bangumi-Mono</a:t>
            </a:r>
            <a:endParaRPr lang="en-US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9312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40">
            <a:extLst>
              <a:ext uri="{FF2B5EF4-FFF2-40B4-BE49-F238E27FC236}">
                <a16:creationId xmlns:a16="http://schemas.microsoft.com/office/drawing/2014/main" id="{33C946E1-FCA6-41B8-AB2B-4388114AA269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6819075B-CC92-45A7-B0F9-BB2C731CA8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1037166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知识图谱关系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0" name="Content Placeholder 9" descr="Icon&#10;&#10;Description automatically generated">
            <a:extLst>
              <a:ext uri="{FF2B5EF4-FFF2-40B4-BE49-F238E27FC236}">
                <a16:creationId xmlns:a16="http://schemas.microsoft.com/office/drawing/2014/main" id="{1DAB9010-15C6-448B-8C42-C18E3F2A5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66" y="2572807"/>
            <a:ext cx="1773503" cy="1773503"/>
          </a:xfr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2026853F-7336-4FB9-9773-47B2BF381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744" y="2525146"/>
            <a:ext cx="1868824" cy="18688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BD5B853-A599-45EF-98E7-640109808D95}"/>
              </a:ext>
            </a:extLst>
          </p:cNvPr>
          <p:cNvSpPr txBox="1"/>
          <p:nvPr/>
        </p:nvSpPr>
        <p:spPr>
          <a:xfrm>
            <a:off x="1250432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番剧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bangumi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5FBD53-33D1-4ECF-B733-6FAFD12D6641}"/>
              </a:ext>
            </a:extLst>
          </p:cNvPr>
          <p:cNvSpPr txBox="1"/>
          <p:nvPr/>
        </p:nvSpPr>
        <p:spPr>
          <a:xfrm>
            <a:off x="9333671" y="4391323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打工人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staff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1EB02C-809B-4FE5-AA77-C225956330F5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597401" y="4747913"/>
            <a:ext cx="2825113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C76E7A5-EAD1-4033-9619-7FE770F092E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769483" y="4745266"/>
            <a:ext cx="2564188" cy="264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971BFC1-4E51-4C1E-A9DD-F7A069DB8649}"/>
              </a:ext>
            </a:extLst>
          </p:cNvPr>
          <p:cNvCxnSpPr>
            <a:stCxn id="17" idx="2"/>
            <a:endCxn id="19" idx="2"/>
          </p:cNvCxnSpPr>
          <p:nvPr/>
        </p:nvCxnSpPr>
        <p:spPr>
          <a:xfrm rot="5400000" flipH="1" flipV="1">
            <a:off x="5964212" y="1058913"/>
            <a:ext cx="2647" cy="8083239"/>
          </a:xfrm>
          <a:prstGeom prst="bentConnector3">
            <a:avLst>
              <a:gd name="adj1" fmla="val -29049037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Icon&#10;&#10;Description automatically generated">
            <a:extLst>
              <a:ext uri="{FF2B5EF4-FFF2-40B4-BE49-F238E27FC236}">
                <a16:creationId xmlns:a16="http://schemas.microsoft.com/office/drawing/2014/main" id="{679A1A39-0497-4DC7-9AD0-FB39B8DF60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64" y="2692299"/>
            <a:ext cx="1541871" cy="154187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84CAAC8-4EF1-41E6-959D-6B8676DAB1E3}"/>
              </a:ext>
            </a:extLst>
          </p:cNvPr>
          <p:cNvSpPr txBox="1"/>
          <p:nvPr/>
        </p:nvSpPr>
        <p:spPr>
          <a:xfrm>
            <a:off x="5422514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角色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character</a:t>
            </a:r>
            <a:endParaRPr lang="en-US" sz="16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389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255FC89-B408-4214-BF2F-B26BB5CE9644}"/>
              </a:ext>
            </a:extLst>
          </p:cNvPr>
          <p:cNvSpPr/>
          <p:nvPr/>
        </p:nvSpPr>
        <p:spPr>
          <a:xfrm>
            <a:off x="2471927" y="3734181"/>
            <a:ext cx="7248146" cy="1521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600" y="2875002"/>
            <a:ext cx="7924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CONTENT</a:t>
            </a:r>
          </a:p>
          <a:p>
            <a:pPr algn="ctr"/>
            <a:r>
              <a:rPr lang="en-US" altLang="zh-CN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Graph Presentation</a:t>
            </a:r>
            <a:endParaRPr lang="en-US" sz="4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477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知识图谱问答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FE4968CC-31AC-4E4E-BC03-5C5C0CE34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462" y="2350759"/>
            <a:ext cx="2156481" cy="21564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D04A71-C025-4F7D-9D1C-F7BCFE9DAB8B}"/>
              </a:ext>
            </a:extLst>
          </p:cNvPr>
          <p:cNvSpPr txBox="1"/>
          <p:nvPr/>
        </p:nvSpPr>
        <p:spPr>
          <a:xfrm>
            <a:off x="353238" y="4890235"/>
            <a:ext cx="4816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基于节点关系的知识搜索</a:t>
            </a:r>
            <a:endParaRPr lang="en-US" sz="32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4EA27-66ED-49A8-A87C-C2F2BFB17EAD}"/>
              </a:ext>
            </a:extLst>
          </p:cNvPr>
          <p:cNvSpPr txBox="1"/>
          <p:nvPr/>
        </p:nvSpPr>
        <p:spPr>
          <a:xfrm>
            <a:off x="5855411" y="2743813"/>
            <a:ext cx="5432033" cy="2438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样例提问：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番剧名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的（配音演员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角色）都有哪些？</a:t>
            </a:r>
            <a:endParaRPr lang="en-US" altLang="zh-CN" sz="2000" b="0" i="0" dirty="0">
              <a:solidFill>
                <a:srgbClr val="222222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声优名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担当过什么（番剧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角色）的配音？</a:t>
            </a:r>
            <a:endParaRPr lang="en-US" altLang="zh-CN" sz="2000" b="0" i="0" dirty="0">
              <a:solidFill>
                <a:srgbClr val="222222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角色名</a:t>
            </a:r>
            <a:r>
              <a:rPr lang="en-US" altLang="zh-CN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是哪个番剧里的角色</a:t>
            </a:r>
            <a:r>
              <a:rPr lang="zh-CN" altLang="en-US" sz="2000" dirty="0">
                <a:solidFill>
                  <a:srgbClr val="22222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？</a:t>
            </a:r>
            <a:endParaRPr lang="en-US" altLang="zh-CN" sz="2000" b="0" i="0" dirty="0">
              <a:solidFill>
                <a:srgbClr val="222222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ED7D3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……</a:t>
            </a:r>
            <a:endParaRPr lang="en-US" sz="2000" b="1" dirty="0">
              <a:solidFill>
                <a:srgbClr val="ED7D3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6190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知识图谱问答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D04A71-C025-4F7D-9D1C-F7BCFE9DAB8B}"/>
              </a:ext>
            </a:extLst>
          </p:cNvPr>
          <p:cNvSpPr txBox="1"/>
          <p:nvPr/>
        </p:nvSpPr>
        <p:spPr>
          <a:xfrm>
            <a:off x="350121" y="4996981"/>
            <a:ext cx="4816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基于路径的相关推荐</a:t>
            </a:r>
            <a:endParaRPr lang="en-US" sz="32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4EA27-66ED-49A8-A87C-C2F2BFB17EAD}"/>
              </a:ext>
            </a:extLst>
          </p:cNvPr>
          <p:cNvSpPr txBox="1"/>
          <p:nvPr/>
        </p:nvSpPr>
        <p:spPr>
          <a:xfrm>
            <a:off x="5855411" y="2591635"/>
            <a:ext cx="5432033" cy="299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原理：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根据提问者的问题描述，查找对应的职位的工作人员参与制作的其它作品</a:t>
            </a:r>
            <a:endParaRPr lang="en-US" altLang="zh-CN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样例提问：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番剧名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的（画风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剧情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音乐）我很喜欢，有什么推荐吗？</a:t>
            </a:r>
            <a:endParaRPr lang="en-US" sz="2000" b="1" dirty="0">
              <a:solidFill>
                <a:srgbClr val="ED7D3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46DCF96C-C0B4-4F8D-B64F-BA8AC9C6E0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2528679"/>
            <a:ext cx="2120828" cy="212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061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知识图谱应用</a:t>
            </a:r>
            <a:endParaRPr 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F4C391A5-79D1-4035-A9DE-6821B8BAC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43" y="3131980"/>
            <a:ext cx="1325564" cy="1325564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96DD402B-DF02-4A1A-8CAD-CCA7389724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691" y="2897779"/>
            <a:ext cx="1793966" cy="17939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32825-068A-4685-92F4-194080514E55}"/>
              </a:ext>
            </a:extLst>
          </p:cNvPr>
          <p:cNvSpPr txBox="1"/>
          <p:nvPr/>
        </p:nvSpPr>
        <p:spPr>
          <a:xfrm>
            <a:off x="939508" y="4654532"/>
            <a:ext cx="262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Neo4j 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72313-2534-4C7C-976C-0B38331EBAFE}"/>
              </a:ext>
            </a:extLst>
          </p:cNvPr>
          <p:cNvSpPr txBox="1"/>
          <p:nvPr/>
        </p:nvSpPr>
        <p:spPr>
          <a:xfrm>
            <a:off x="4843301" y="4678480"/>
            <a:ext cx="2498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ea typeface="思源宋体 CN" panose="02020400000000000000" pitchFamily="18" charset="-122"/>
                <a:cs typeface="Times New Roman" panose="02020603050405020304" pitchFamily="18" charset="0"/>
              </a:rPr>
              <a:t>Serverless API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43D159-74B0-4DA3-8F76-0810EA68242C}"/>
              </a:ext>
            </a:extLst>
          </p:cNvPr>
          <p:cNvSpPr txBox="1"/>
          <p:nvPr/>
        </p:nvSpPr>
        <p:spPr>
          <a:xfrm>
            <a:off x="8393056" y="4678480"/>
            <a:ext cx="2625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ea typeface="思源宋体 CN" panose="02020400000000000000" pitchFamily="18" charset="-122"/>
                <a:cs typeface="Times New Roman" panose="02020603050405020304" pitchFamily="18" charset="0"/>
              </a:rPr>
              <a:t>User Interface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E74002-F759-4916-8B78-29F7CF13D61A}"/>
              </a:ext>
            </a:extLst>
          </p:cNvPr>
          <p:cNvCxnSpPr>
            <a:cxnSpLocks/>
          </p:cNvCxnSpPr>
          <p:nvPr/>
        </p:nvCxnSpPr>
        <p:spPr>
          <a:xfrm flipH="1">
            <a:off x="7002526" y="3878619"/>
            <a:ext cx="1567910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925997-8A7E-4170-91B6-59F97C8185C9}"/>
              </a:ext>
            </a:extLst>
          </p:cNvPr>
          <p:cNvCxnSpPr>
            <a:cxnSpLocks/>
          </p:cNvCxnSpPr>
          <p:nvPr/>
        </p:nvCxnSpPr>
        <p:spPr>
          <a:xfrm>
            <a:off x="7430578" y="3724045"/>
            <a:ext cx="1524814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752B222D-33E8-4020-AEBF-394A65BEA3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996" y="2954759"/>
            <a:ext cx="1680005" cy="168000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997F22E-96C0-4E17-B4A8-9A6B5B5A835A}"/>
              </a:ext>
            </a:extLst>
          </p:cNvPr>
          <p:cNvCxnSpPr>
            <a:cxnSpLocks/>
          </p:cNvCxnSpPr>
          <p:nvPr/>
        </p:nvCxnSpPr>
        <p:spPr>
          <a:xfrm flipH="1">
            <a:off x="3081116" y="3878619"/>
            <a:ext cx="1567910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248CE45-EA08-4C34-B35B-AEB2D97E3803}"/>
              </a:ext>
            </a:extLst>
          </p:cNvPr>
          <p:cNvCxnSpPr>
            <a:cxnSpLocks/>
          </p:cNvCxnSpPr>
          <p:nvPr/>
        </p:nvCxnSpPr>
        <p:spPr>
          <a:xfrm>
            <a:off x="3509168" y="3724045"/>
            <a:ext cx="1524814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671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255FC89-B408-4214-BF2F-B26BB5CE9644}"/>
              </a:ext>
            </a:extLst>
          </p:cNvPr>
          <p:cNvSpPr/>
          <p:nvPr/>
        </p:nvSpPr>
        <p:spPr>
          <a:xfrm>
            <a:off x="3105249" y="3354263"/>
            <a:ext cx="5981502" cy="1494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599" y="2514786"/>
            <a:ext cx="7924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CONTENT</a:t>
            </a:r>
          </a:p>
          <a:p>
            <a:pPr algn="ctr"/>
            <a:r>
              <a:rPr lang="en-US" altLang="zh-CN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 System Presentation</a:t>
            </a:r>
            <a:endParaRPr lang="en-US" sz="4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347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359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华文中宋</vt:lpstr>
      <vt:lpstr>Arial</vt:lpstr>
      <vt:lpstr>Calibri</vt:lpstr>
      <vt:lpstr>Calibri Light</vt:lpstr>
      <vt:lpstr>Times New Roman</vt:lpstr>
      <vt:lpstr>Office Theme</vt:lpstr>
      <vt:lpstr>动画知识图谱 Anime Knowledge Graph</vt:lpstr>
      <vt:lpstr>数据采集</vt:lpstr>
      <vt:lpstr>知识图谱实体</vt:lpstr>
      <vt:lpstr>知识图谱关系</vt:lpstr>
      <vt:lpstr>PowerPoint Presentation</vt:lpstr>
      <vt:lpstr>知识图谱问答</vt:lpstr>
      <vt:lpstr>知识图谱问答</vt:lpstr>
      <vt:lpstr>知识图谱应用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动画知识图谱 Anime Knowledge Graph</dc:title>
  <dc:creator>Martin Z · He</dc:creator>
  <cp:lastModifiedBy>Martin Z · He</cp:lastModifiedBy>
  <cp:revision>79</cp:revision>
  <dcterms:created xsi:type="dcterms:W3CDTF">2020-10-19T09:14:11Z</dcterms:created>
  <dcterms:modified xsi:type="dcterms:W3CDTF">2020-12-09T13:35:05Z</dcterms:modified>
</cp:coreProperties>
</file>

<file path=docProps/thumbnail.jpeg>
</file>